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57" r:id="rId4"/>
    <p:sldId id="258" r:id="rId5"/>
    <p:sldId id="259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1422" y="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448E4D-1494-48C4-A31E-83BCAFF8B9D8}" type="datetimeFigureOut">
              <a:rPr lang="ru-RU" smtClean="0"/>
              <a:t>24.11.2020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9B5D4B-6F9E-44D4-864E-1F83F3744B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56682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448E4D-1494-48C4-A31E-83BCAFF8B9D8}" type="datetimeFigureOut">
              <a:rPr lang="ru-RU" smtClean="0"/>
              <a:t>24.11.2020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9B5D4B-6F9E-44D4-864E-1F83F3744B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42008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448E4D-1494-48C4-A31E-83BCAFF8B9D8}" type="datetimeFigureOut">
              <a:rPr lang="ru-RU" smtClean="0"/>
              <a:t>24.11.2020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9B5D4B-6F9E-44D4-864E-1F83F3744B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15633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448E4D-1494-48C4-A31E-83BCAFF8B9D8}" type="datetimeFigureOut">
              <a:rPr lang="ru-RU" smtClean="0"/>
              <a:t>24.11.2020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9B5D4B-6F9E-44D4-864E-1F83F3744B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36782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448E4D-1494-48C4-A31E-83BCAFF8B9D8}" type="datetimeFigureOut">
              <a:rPr lang="ru-RU" smtClean="0"/>
              <a:t>24.11.2020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9B5D4B-6F9E-44D4-864E-1F83F3744B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41785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448E4D-1494-48C4-A31E-83BCAFF8B9D8}" type="datetimeFigureOut">
              <a:rPr lang="ru-RU" smtClean="0"/>
              <a:t>24.11.2020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9B5D4B-6F9E-44D4-864E-1F83F3744B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89719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448E4D-1494-48C4-A31E-83BCAFF8B9D8}" type="datetimeFigureOut">
              <a:rPr lang="ru-RU" smtClean="0"/>
              <a:t>24.11.2020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9B5D4B-6F9E-44D4-864E-1F83F3744B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04950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448E4D-1494-48C4-A31E-83BCAFF8B9D8}" type="datetimeFigureOut">
              <a:rPr lang="ru-RU" smtClean="0"/>
              <a:t>24.11.2020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9B5D4B-6F9E-44D4-864E-1F83F3744B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31198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448E4D-1494-48C4-A31E-83BCAFF8B9D8}" type="datetimeFigureOut">
              <a:rPr lang="ru-RU" smtClean="0"/>
              <a:t>24.11.2020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9B5D4B-6F9E-44D4-864E-1F83F3744B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57478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448E4D-1494-48C4-A31E-83BCAFF8B9D8}" type="datetimeFigureOut">
              <a:rPr lang="ru-RU" smtClean="0"/>
              <a:t>24.11.2020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9B5D4B-6F9E-44D4-864E-1F83F3744B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44144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448E4D-1494-48C4-A31E-83BCAFF8B9D8}" type="datetimeFigureOut">
              <a:rPr lang="ru-RU" smtClean="0"/>
              <a:t>24.11.2020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9B5D4B-6F9E-44D4-864E-1F83F3744B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87421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448E4D-1494-48C4-A31E-83BCAFF8B9D8}" type="datetimeFigureOut">
              <a:rPr lang="ru-RU" smtClean="0"/>
              <a:t>24.11.2020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9B5D4B-6F9E-44D4-864E-1F83F3744B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90470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PR-</a:t>
            </a:r>
            <a:r>
              <a:rPr lang="ru-RU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ТЕКСТ</a:t>
            </a:r>
            <a:endParaRPr lang="ru-RU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endParaRPr lang="ru-RU" sz="40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8938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0" y="1934369"/>
            <a:ext cx="6858000" cy="3857625"/>
          </a:xfrm>
        </p:spPr>
      </p:pic>
    </p:spTree>
    <p:extLst>
      <p:ext uri="{BB962C8B-B14F-4D97-AF65-F5344CB8AC3E}">
        <p14:creationId xmlns:p14="http://schemas.microsoft.com/office/powerpoint/2010/main" val="23496502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НАЛИЧИЕ ИЛИ ОТСУТСТВИЕ ИНФОПОВОДА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Пресс-релиз (</a:t>
            </a:r>
            <a:r>
              <a:rPr lang="en-US" smtClean="0">
                <a:solidFill>
                  <a:schemeClr val="bg1"/>
                </a:solidFill>
              </a:rPr>
              <a:t>SMR</a:t>
            </a:r>
            <a:r>
              <a:rPr lang="ru-RU" smtClean="0">
                <a:solidFill>
                  <a:schemeClr val="bg1"/>
                </a:solidFill>
              </a:rPr>
              <a:t>)</a:t>
            </a:r>
            <a:endParaRPr lang="ru-RU" dirty="0" smtClean="0">
              <a:solidFill>
                <a:schemeClr val="bg1"/>
              </a:solidFill>
            </a:endParaRPr>
          </a:p>
          <a:p>
            <a:r>
              <a:rPr lang="ru-RU" dirty="0" err="1" smtClean="0">
                <a:solidFill>
                  <a:schemeClr val="bg1"/>
                </a:solidFill>
              </a:rPr>
              <a:t>Бэкграундер</a:t>
            </a:r>
            <a:endParaRPr lang="ru-RU" dirty="0" smtClean="0">
              <a:solidFill>
                <a:schemeClr val="bg1"/>
              </a:solidFill>
            </a:endParaRPr>
          </a:p>
          <a:p>
            <a:r>
              <a:rPr lang="ru-RU" dirty="0" smtClean="0">
                <a:solidFill>
                  <a:schemeClr val="bg1"/>
                </a:solidFill>
              </a:rPr>
              <a:t>Информационное письмо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Заявление для СМИ (коммюнике)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Приглашение 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Поздравление </a:t>
            </a:r>
          </a:p>
          <a:p>
            <a:r>
              <a:rPr lang="ru-RU" dirty="0" err="1" smtClean="0">
                <a:solidFill>
                  <a:schemeClr val="bg1"/>
                </a:solidFill>
              </a:rPr>
              <a:t>Байлайнер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ru-RU" dirty="0" err="1" smtClean="0">
                <a:solidFill>
                  <a:schemeClr val="bg1"/>
                </a:solidFill>
              </a:rPr>
              <a:t>Имиджевая</a:t>
            </a:r>
            <a:r>
              <a:rPr lang="ru-RU" dirty="0" smtClean="0">
                <a:solidFill>
                  <a:schemeClr val="bg1"/>
                </a:solidFill>
              </a:rPr>
              <a:t> статья </a:t>
            </a:r>
          </a:p>
          <a:p>
            <a:r>
              <a:rPr lang="ru-RU" dirty="0" err="1" smtClean="0">
                <a:solidFill>
                  <a:schemeClr val="bg1"/>
                </a:solidFill>
              </a:rPr>
              <a:t>Имиджевое</a:t>
            </a:r>
            <a:r>
              <a:rPr lang="ru-RU" dirty="0" smtClean="0">
                <a:solidFill>
                  <a:schemeClr val="bg1"/>
                </a:solidFill>
              </a:rPr>
              <a:t> интервью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Факт-лист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Биография 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Лист вопросов-ответов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Аналитическая справка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Кейс-</a:t>
            </a:r>
            <a:r>
              <a:rPr lang="ru-RU" dirty="0" err="1" smtClean="0">
                <a:solidFill>
                  <a:schemeClr val="bg1"/>
                </a:solidFill>
              </a:rPr>
              <a:t>стори</a:t>
            </a:r>
            <a:endParaRPr lang="ru-RU" dirty="0" smtClean="0">
              <a:solidFill>
                <a:schemeClr val="bg1"/>
              </a:solidFill>
            </a:endParaRPr>
          </a:p>
          <a:p>
            <a:r>
              <a:rPr lang="ru-RU" dirty="0" err="1" smtClean="0">
                <a:solidFill>
                  <a:schemeClr val="bg1"/>
                </a:solidFill>
              </a:rPr>
              <a:t>Байлайнер</a:t>
            </a:r>
            <a:endParaRPr lang="ru-RU" dirty="0" smtClean="0">
              <a:solidFill>
                <a:schemeClr val="bg1"/>
              </a:solidFill>
            </a:endParaRPr>
          </a:p>
          <a:p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7298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PR </a:t>
            </a:r>
            <a:r>
              <a:rPr lang="ru-RU" dirty="0" smtClean="0">
                <a:solidFill>
                  <a:schemeClr val="bg1"/>
                </a:solidFill>
              </a:rPr>
              <a:t>= КОПИРАЙТИНГ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>
                <a:solidFill>
                  <a:schemeClr val="bg1"/>
                </a:solidFill>
              </a:rPr>
              <a:t>			</a:t>
            </a:r>
          </a:p>
          <a:p>
            <a:pPr marL="0" indent="0">
              <a:buNone/>
            </a:pPr>
            <a:r>
              <a:rPr lang="en-US" dirty="0" smtClean="0">
                <a:solidFill>
                  <a:schemeClr val="bg1"/>
                </a:solidFill>
              </a:rPr>
              <a:t>	PR</a:t>
            </a:r>
            <a:r>
              <a:rPr lang="ru-RU" dirty="0" smtClean="0">
                <a:solidFill>
                  <a:schemeClr val="bg1"/>
                </a:solidFill>
              </a:rPr>
              <a:t>		</a:t>
            </a:r>
            <a:r>
              <a:rPr lang="en-US" dirty="0" smtClean="0">
                <a:solidFill>
                  <a:schemeClr val="bg1"/>
                </a:solidFill>
              </a:rPr>
              <a:t>COPYWRITING </a:t>
            </a:r>
            <a:r>
              <a:rPr lang="ru-RU" dirty="0" smtClean="0">
                <a:solidFill>
                  <a:schemeClr val="bg1"/>
                </a:solidFill>
              </a:rPr>
              <a:t>         РЕКЛАМА      			</a:t>
            </a:r>
          </a:p>
          <a:p>
            <a:pPr marL="0" indent="0">
              <a:buNone/>
            </a:pPr>
            <a:r>
              <a:rPr lang="ru-RU" dirty="0" smtClean="0">
                <a:solidFill>
                  <a:schemeClr val="bg1"/>
                </a:solidFill>
              </a:rPr>
              <a:t>             Уникальность и оригинальность </a:t>
            </a:r>
          </a:p>
          <a:p>
            <a:pPr marL="0" indent="0">
              <a:buNone/>
            </a:pP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smtClean="0">
                <a:solidFill>
                  <a:schemeClr val="bg1"/>
                </a:solidFill>
              </a:rPr>
              <a:t>            Логичность и ясность в изложении</a:t>
            </a:r>
          </a:p>
          <a:p>
            <a:pPr marL="0" indent="0">
              <a:buNone/>
            </a:pPr>
            <a:r>
              <a:rPr lang="ru-RU" dirty="0">
                <a:solidFill>
                  <a:schemeClr val="bg1"/>
                </a:solidFill>
              </a:rPr>
              <a:t>	</a:t>
            </a:r>
            <a:r>
              <a:rPr lang="ru-RU" dirty="0" smtClean="0">
                <a:solidFill>
                  <a:schemeClr val="bg1"/>
                </a:solidFill>
              </a:rPr>
              <a:t>		Грамотность </a:t>
            </a:r>
            <a:endParaRPr lang="ru-RU" dirty="0">
              <a:solidFill>
                <a:schemeClr val="bg1"/>
              </a:solidFill>
            </a:endParaRPr>
          </a:p>
        </p:txBody>
      </p:sp>
      <p:cxnSp>
        <p:nvCxnSpPr>
          <p:cNvPr id="5" name="Прямая со стрелкой 4"/>
          <p:cNvCxnSpPr/>
          <p:nvPr/>
        </p:nvCxnSpPr>
        <p:spPr>
          <a:xfrm>
            <a:off x="2340732" y="2492896"/>
            <a:ext cx="792088" cy="0"/>
          </a:xfrm>
          <a:prstGeom prst="straightConnector1">
            <a:avLst/>
          </a:prstGeom>
          <a:ln>
            <a:solidFill>
              <a:schemeClr val="bg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 стрелкой 5"/>
          <p:cNvCxnSpPr/>
          <p:nvPr/>
        </p:nvCxnSpPr>
        <p:spPr>
          <a:xfrm>
            <a:off x="5724128" y="2492896"/>
            <a:ext cx="792088" cy="0"/>
          </a:xfrm>
          <a:prstGeom prst="straightConnector1">
            <a:avLst/>
          </a:prstGeom>
          <a:ln>
            <a:solidFill>
              <a:schemeClr val="bg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01805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РЕЧЕВОЙ ШТАМП 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85" y="3140968"/>
            <a:ext cx="8964488" cy="30211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36522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164</TotalTime>
  <Words>39</Words>
  <Application>Microsoft Office PowerPoint</Application>
  <PresentationFormat>Экран (4:3)</PresentationFormat>
  <Paragraphs>24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8" baseType="lpstr">
      <vt:lpstr>Arial</vt:lpstr>
      <vt:lpstr>Calibri</vt:lpstr>
      <vt:lpstr>Тема Office</vt:lpstr>
      <vt:lpstr>PR-ТЕКСТ</vt:lpstr>
      <vt:lpstr>Презентация PowerPoint</vt:lpstr>
      <vt:lpstr>НАЛИЧИЕ ИЛИ ОТСУТСТВИЕ ИНФОПОВОДА</vt:lpstr>
      <vt:lpstr>PR = КОПИРАЙТИНГ</vt:lpstr>
      <vt:lpstr>РЕЧЕВОЙ ШТАМП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PR-ТЕКСТ</dc:title>
  <dc:creator>DNS</dc:creator>
  <cp:lastModifiedBy>Алексей</cp:lastModifiedBy>
  <cp:revision>12</cp:revision>
  <dcterms:created xsi:type="dcterms:W3CDTF">2020-04-23T22:08:01Z</dcterms:created>
  <dcterms:modified xsi:type="dcterms:W3CDTF">2020-11-24T14:33:53Z</dcterms:modified>
</cp:coreProperties>
</file>