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4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01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066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3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18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31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28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98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710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94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97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B56EA-68EC-4B3B-B4C4-89803D9417F7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3068D-5B54-4A58-97B7-7698C485A4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6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azprom.ru/investor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</a:t>
            </a:r>
            <a:r>
              <a:rPr lang="ru-RU" dirty="0" smtClean="0">
                <a:solidFill>
                  <a:schemeClr val="bg1"/>
                </a:solidFill>
              </a:rPr>
              <a:t>-ТЕКСТ И ГРУППЫ ОБЩЕСТВЕННОСТИ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691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СРЕДА ОБЩЕСТВЕННОСТИ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07904" y="3108888"/>
            <a:ext cx="1728192" cy="147223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572000" y="2447675"/>
            <a:ext cx="0" cy="504056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3331641" y="2788119"/>
            <a:ext cx="360040" cy="38864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292080" y="2699703"/>
            <a:ext cx="288032" cy="409185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945872" y="3645024"/>
            <a:ext cx="712409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580112" y="3743284"/>
            <a:ext cx="712409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95381" y="4316400"/>
            <a:ext cx="634454" cy="301175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459689" y="4411050"/>
            <a:ext cx="634454" cy="39648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475517" y="4635658"/>
            <a:ext cx="464773" cy="616844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160434" y="4733219"/>
            <a:ext cx="491686" cy="558498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3995936" y="1815909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ГОС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СТУКТУРЫ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214137" y="2030584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ИНВЕС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ТОРЫ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436096" y="2017941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ПОСТАВ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ЩИКИ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62040" y="3343598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ШИРОКАЯ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ОБЩ-ТЬ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444208" y="3441858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ПОТРЕБИТЕЛИ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620072" y="4466987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МЕСТН.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ОБЩ-ТЬ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708010" y="5478577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429335" y="5475303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ВНУТР.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ОБЩ-ТЬ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92521" y="4551542"/>
            <a:ext cx="1188131" cy="60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ОБЩЕСТ.ОРГАНИЗ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79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PR-</a:t>
            </a:r>
            <a:r>
              <a:rPr lang="ru-RU" dirty="0" smtClean="0">
                <a:solidFill>
                  <a:schemeClr val="bg1"/>
                </a:solidFill>
              </a:rPr>
              <a:t>ТЕКСТ  -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ИНСТРУМЕНТ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АДРЕСНОГО ВЗАИМОДЕЙСТВИЯ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687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ЦЕЛЕВЫЕ И КЛЮЧЕВЫЕ АУДИТОРИИ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 </a:t>
            </a:r>
            <a:r>
              <a:rPr lang="ru-RU" u="sng" dirty="0" smtClean="0">
                <a:solidFill>
                  <a:schemeClr val="bg1"/>
                </a:solidFill>
              </a:rPr>
              <a:t> ЦЕЛЕВЫЕ АУДИТОРИИ</a:t>
            </a:r>
            <a:r>
              <a:rPr lang="ru-RU" dirty="0" smtClean="0">
                <a:solidFill>
                  <a:schemeClr val="bg1"/>
                </a:solidFill>
              </a:rPr>
              <a:t> – СОВОКУПНОСТЬ КОНКРЕТНЫХ ЛИЦ, НА КОТОРЫХ НАПРАВЛЕНО ВОЗДЕЙСТВИЕ. 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</a:t>
            </a:r>
            <a:r>
              <a:rPr lang="ru-RU" u="sng" dirty="0" smtClean="0">
                <a:solidFill>
                  <a:schemeClr val="bg1"/>
                </a:solidFill>
              </a:rPr>
              <a:t>КЛЮЧЕВЫЕ АУДИТОРИИ </a:t>
            </a:r>
            <a:r>
              <a:rPr lang="ru-RU" dirty="0" smtClean="0">
                <a:solidFill>
                  <a:schemeClr val="bg1"/>
                </a:solidFill>
              </a:rPr>
              <a:t>– ТЕ ГРУППЫ       ОБЩЕСТВЕННОСТИ, КОТОРЫЕ МОГУТ УСКОРИТЬ ИЛИ ЗАМЕДЛИТЬ ХОД РАБОТЫ КОМПАНИИ/ОРГАНИЗАЦИИ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666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КЛЮЧЕВАЯ АУДИТОРИЯ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(СТЕЙКХОЛДОРЫ 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ИНВЕСТОРЫ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IR-release </a:t>
            </a:r>
            <a:r>
              <a:rPr lang="en-US" dirty="0" smtClean="0">
                <a:hlinkClick r:id="rId2"/>
              </a:rPr>
              <a:t>https://www.gazprom.ru/investors/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Годовой отчет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Спонсорский пакет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62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СПОНСОРСКИЙ ПАКЕТ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ОПИСАНИЕ ПРОЕКТА И ОЦЕНКА ЕГО ЗНАЧЕНИЯ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МЕСТО И ВРЕМЯ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ОРГАНИЗАТОРЫ И УЧАСТНИКИ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ПОДДЕРЖКА ПРОЕКТА</a:t>
            </a:r>
          </a:p>
          <a:p>
            <a:r>
              <a:rPr lang="ru-RU" smtClean="0">
                <a:solidFill>
                  <a:schemeClr val="bg1"/>
                </a:solidFill>
              </a:rPr>
              <a:t>БЮДЖЕТ </a:t>
            </a:r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35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93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PR-ТЕКСТ И ГРУППЫ ОБЩЕСТВЕННОСТИ</vt:lpstr>
      <vt:lpstr>СРЕДА ОБЩЕСТВЕННОСТИ </vt:lpstr>
      <vt:lpstr>Презентация PowerPoint</vt:lpstr>
      <vt:lpstr>ЦЕЛЕВЫЕ И КЛЮЧЕВЫЕ АУДИТОРИИ</vt:lpstr>
      <vt:lpstr>КЛЮЧЕВАЯ АУДИТОРИЯ (СТЕЙКХОЛДОРЫ )</vt:lpstr>
      <vt:lpstr>СПОНСОРСКИЙ ПАКЕТ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PR-ТЕКСТ И ГРУППЫ ОБЩЕСТВЕННОСТИ</dc:title>
  <dc:creator>DNS</dc:creator>
  <cp:lastModifiedBy>Алексей</cp:lastModifiedBy>
  <cp:revision>8</cp:revision>
  <dcterms:created xsi:type="dcterms:W3CDTF">2020-05-08T05:08:48Z</dcterms:created>
  <dcterms:modified xsi:type="dcterms:W3CDTF">2020-11-24T14:27:19Z</dcterms:modified>
</cp:coreProperties>
</file>