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7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93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25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9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31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62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4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42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2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C3CA3-57E2-4FFC-8125-4065FC975726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4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ЭФФЕКТИВНОСТЬ </a:t>
            </a:r>
            <a:r>
              <a:rPr lang="en-US" dirty="0" smtClean="0">
                <a:solidFill>
                  <a:schemeClr val="bg1"/>
                </a:solidFill>
              </a:rPr>
              <a:t>PR</a:t>
            </a:r>
            <a:r>
              <a:rPr lang="ru-RU" dirty="0" smtClean="0">
                <a:solidFill>
                  <a:schemeClr val="bg1"/>
                </a:solidFill>
              </a:rPr>
              <a:t>-ТЕКСТА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0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КАКИМ ДОЛЖЕН БЫТЬ ТЕКСТ?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ПОНЯТНОСТЬ = УДОБЕН ДЛЯ ЧТЕНИЯ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READABILITY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ИНДЕКС ФЛЭША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FRES = 206,835 – 1,015 (TOTAL WORDS/TOTAL SENTENCES) – 84,6 (TOTAL SYLLABLES/TOTAL WORDS) </a:t>
            </a:r>
            <a:r>
              <a:rPr lang="ru-RU" dirty="0" smtClean="0">
                <a:solidFill>
                  <a:schemeClr val="bg1"/>
                </a:solidFill>
              </a:rPr>
              <a:t>  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FRES</a:t>
            </a:r>
            <a:r>
              <a:rPr lang="ru-RU" dirty="0" smtClean="0">
                <a:solidFill>
                  <a:schemeClr val="bg1"/>
                </a:solidFill>
              </a:rPr>
              <a:t> = 206,835 –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ru-RU" dirty="0" smtClean="0">
                <a:solidFill>
                  <a:schemeClr val="bg1"/>
                </a:solidFill>
              </a:rPr>
              <a:t>1, 015 • </a:t>
            </a:r>
            <a:r>
              <a:rPr lang="en-US" dirty="0" smtClean="0">
                <a:solidFill>
                  <a:schemeClr val="bg1"/>
                </a:solidFill>
              </a:rPr>
              <a:t>ASL) – (84, 6 • ASW</a:t>
            </a:r>
            <a:r>
              <a:rPr lang="ru-RU" dirty="0" smtClean="0">
                <a:solidFill>
                  <a:schemeClr val="bg1"/>
                </a:solidFill>
              </a:rPr>
              <a:t>)      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FRES</a:t>
            </a:r>
            <a:r>
              <a:rPr lang="ru-RU" dirty="0" smtClean="0">
                <a:solidFill>
                  <a:schemeClr val="bg1"/>
                </a:solidFill>
              </a:rPr>
              <a:t> – СЛОЖНОСТЬ ТЕКСТА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ASL</a:t>
            </a:r>
            <a:r>
              <a:rPr lang="ru-RU" dirty="0" smtClean="0">
                <a:solidFill>
                  <a:schemeClr val="bg1"/>
                </a:solidFill>
              </a:rPr>
              <a:t> – СРЕДНЕЕ ЧИСЛО СЛОВ В ПРЕДЛОЖЕНИИ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ASW</a:t>
            </a:r>
            <a:r>
              <a:rPr lang="ru-RU" dirty="0" smtClean="0">
                <a:solidFill>
                  <a:schemeClr val="bg1"/>
                </a:solidFill>
              </a:rPr>
              <a:t> – СРЕДНЕЕ ЧИСЛО СЛОГОВ В СЛОВЕ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0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ИНДЕКС ФЛЭША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628800"/>
            <a:ext cx="7826352" cy="4411058"/>
          </a:xfrm>
        </p:spPr>
      </p:pic>
    </p:spTree>
    <p:extLst>
      <p:ext uri="{BB962C8B-B14F-4D97-AF65-F5344CB8AC3E}">
        <p14:creationId xmlns:p14="http://schemas.microsoft.com/office/powerpoint/2010/main" val="3709924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ИНДЕКС ФЛЭША-КИНКЕЙДА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0,39 • ASL + 11,8 • ASW -15,59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6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ИНДЕКС ФЛЭША И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ФЛЭША-КИНКЕЙДА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4665744" cy="33843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77072"/>
            <a:ext cx="3286125" cy="235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52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ИНДЕКС ТУМАННОСТИ ГАННИНГА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ИЛИ </a:t>
            </a:r>
            <a:r>
              <a:rPr lang="en-US" dirty="0" smtClean="0">
                <a:solidFill>
                  <a:schemeClr val="bg1"/>
                </a:solidFill>
              </a:rPr>
              <a:t>FOG</a:t>
            </a:r>
            <a:r>
              <a:rPr lang="ru-RU" dirty="0" smtClean="0">
                <a:solidFill>
                  <a:schemeClr val="bg1"/>
                </a:solidFill>
              </a:rPr>
              <a:t>-ИНДЕКС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630" y="16288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FI</a:t>
            </a:r>
            <a:r>
              <a:rPr lang="ru-RU" dirty="0" smtClean="0">
                <a:solidFill>
                  <a:schemeClr val="bg1"/>
                </a:solidFill>
              </a:rPr>
              <a:t>=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Nws</a:t>
            </a:r>
            <a:r>
              <a:rPr lang="en-US" dirty="0" smtClean="0">
                <a:solidFill>
                  <a:schemeClr val="bg1"/>
                </a:solidFill>
              </a:rPr>
              <a:t> + </a:t>
            </a:r>
            <a:r>
              <a:rPr lang="en-US" dirty="0" err="1" smtClean="0">
                <a:solidFill>
                  <a:schemeClr val="bg1"/>
                </a:solidFill>
              </a:rPr>
              <a:t>Nwt</a:t>
            </a:r>
            <a:r>
              <a:rPr lang="en-US" dirty="0" smtClean="0">
                <a:solidFill>
                  <a:schemeClr val="bg1"/>
                </a:solidFill>
              </a:rPr>
              <a:t>) • 0,4 ( </a:t>
            </a:r>
            <a:r>
              <a:rPr lang="ru-RU" dirty="0" smtClean="0">
                <a:solidFill>
                  <a:schemeClr val="bg1"/>
                </a:solidFill>
              </a:rPr>
              <a:t>для </a:t>
            </a:r>
            <a:r>
              <a:rPr lang="ru-RU" dirty="0" err="1" smtClean="0">
                <a:solidFill>
                  <a:schemeClr val="bg1"/>
                </a:solidFill>
              </a:rPr>
              <a:t>рус.яз</a:t>
            </a:r>
            <a:r>
              <a:rPr lang="ru-RU" dirty="0" smtClean="0">
                <a:solidFill>
                  <a:schemeClr val="bg1"/>
                </a:solidFill>
              </a:rPr>
              <a:t>. 0</a:t>
            </a:r>
            <a:r>
              <a:rPr lang="en-US" dirty="0" smtClean="0">
                <a:solidFill>
                  <a:schemeClr val="bg1"/>
                </a:solidFill>
              </a:rPr>
              <a:t>,78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314163"/>
            <a:ext cx="6245564" cy="166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79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FOG</a:t>
            </a:r>
            <a:r>
              <a:rPr lang="ru-RU" dirty="0" smtClean="0">
                <a:solidFill>
                  <a:schemeClr val="bg1"/>
                </a:solidFill>
              </a:rPr>
              <a:t>-ИНДЕКС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157612"/>
            <a:ext cx="6624735" cy="4968551"/>
          </a:xfrm>
        </p:spPr>
      </p:pic>
    </p:spTree>
    <p:extLst>
      <p:ext uri="{BB962C8B-B14F-4D97-AF65-F5344CB8AC3E}">
        <p14:creationId xmlns:p14="http://schemas.microsoft.com/office/powerpoint/2010/main" val="41657877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109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ЭФФЕКТИВНОСТЬ PR-ТЕКСТА</vt:lpstr>
      <vt:lpstr>КАКИМ ДОЛЖЕН БЫТЬ ТЕКСТ?</vt:lpstr>
      <vt:lpstr>ИНДЕКС ФЛЭША</vt:lpstr>
      <vt:lpstr>ИНДЕКС ФЛЭША</vt:lpstr>
      <vt:lpstr>ИНДЕКС ФЛЭША-КИНКЕЙДА</vt:lpstr>
      <vt:lpstr>ИНДЕКС ФЛЭША И  ФЛЭША-КИНКЕЙДА</vt:lpstr>
      <vt:lpstr>ИНДЕКС ТУМАННОСТИ ГАННИНГА ИЛИ FOG-ИНДЕКС </vt:lpstr>
      <vt:lpstr>FOG-ИНДЕКС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PR-ТЕКСТА</dc:title>
  <dc:creator>DNS</dc:creator>
  <cp:lastModifiedBy>DNS</cp:lastModifiedBy>
  <cp:revision>6</cp:revision>
  <dcterms:created xsi:type="dcterms:W3CDTF">2020-05-28T07:56:24Z</dcterms:created>
  <dcterms:modified xsi:type="dcterms:W3CDTF">2020-05-28T09:02:59Z</dcterms:modified>
</cp:coreProperties>
</file>