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23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92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28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2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609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60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49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4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78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729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654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680FF-5273-4A76-8089-DA9253BB93CC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51F88-8860-4572-81B5-85F55920A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98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БИОГРАФИЯ КАК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-ТЕКСТ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78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БИОГРАФИЯ - ЖИЗНЕОПИСАНИЕ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Литературная биография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повествовательный текст, отличающийся высокой степенью  подробности и содержащий определенную долю вымысла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Научная биография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повествовательный текст, отличающийся высокой степенью  подробности и содержащий</a:t>
            </a:r>
            <a:endParaRPr lang="ru-R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детали, факты, оценки, которые документированы и аргументированы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29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БИОГРАФИЯ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соотносится с конкретной личностью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/>
              <a:t>опирается на хронологический принцип </a:t>
            </a:r>
          </a:p>
          <a:p>
            <a:pPr marL="0" indent="0">
              <a:buNone/>
            </a:pPr>
            <a:r>
              <a:rPr lang="ru-RU" sz="2800" dirty="0"/>
              <a:t>к</a:t>
            </a:r>
            <a:r>
              <a:rPr lang="ru-RU" sz="2800" dirty="0" smtClean="0"/>
              <a:t>ак в структурировании материала, так и в изложении</a:t>
            </a:r>
            <a:endParaRPr lang="ru-RU" sz="2800" dirty="0"/>
          </a:p>
        </p:txBody>
      </p:sp>
      <p:sp>
        <p:nvSpPr>
          <p:cNvPr id="4" name="Пятно 1 3"/>
          <p:cNvSpPr/>
          <p:nvPr/>
        </p:nvSpPr>
        <p:spPr>
          <a:xfrm>
            <a:off x="611560" y="1808820"/>
            <a:ext cx="792088" cy="7920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611560" y="3178161"/>
            <a:ext cx="720080" cy="7920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28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Биография-конспект		Биография-						повествование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Биография-рассказ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Степень подробности предоставляемой информации , а также способы ее организации 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1556792"/>
            <a:ext cx="1728192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50223" y="1556792"/>
            <a:ext cx="0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436096" y="1556792"/>
            <a:ext cx="108012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215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БИОГРАФИЯ-КОНСПЕКТ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Краткое перечисление наиболее важных дат и этапов из жизни героя. Максимальная компактность и синтаксическая неполнота</a:t>
            </a:r>
          </a:p>
          <a:p>
            <a:pPr marL="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1.Представительский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Образовательный</a:t>
            </a: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3.Карьера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 Семейное положение </a:t>
            </a:r>
          </a:p>
        </p:txBody>
      </p:sp>
    </p:spTree>
    <p:extLst>
      <p:ext uri="{BB962C8B-B14F-4D97-AF65-F5344CB8AC3E}">
        <p14:creationId xmlns:p14="http://schemas.microsoft.com/office/powerpoint/2010/main" val="3800505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БИОГРАФИЯ-РАССКАЗ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Связный текст повествовательного характера, разбитый на абзацы. Отсутствуют подробности </a:t>
            </a:r>
          </a:p>
          <a:p>
            <a:pPr marL="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1.Представительский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Образовательный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3.Карьера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Вклад в развитие отрасли </a:t>
            </a: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 Основные достижения в жизни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6. Роль человека и его место в жизни общества</a:t>
            </a:r>
          </a:p>
          <a:p>
            <a:pPr marL="0" indent="0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19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БИОГРАФИЯ-ПОВЕСТВОВАНИЕ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Подробная жизнь героя, содержащая сведения о его личных качествах, жизненных принципах и установках. </a:t>
            </a: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Биография-повествование</a:t>
            </a:r>
          </a:p>
          <a:p>
            <a:pPr marL="0" indent="0" algn="ctr">
              <a:buNone/>
            </a:pPr>
            <a:r>
              <a:rPr lang="ru-RU" dirty="0" smtClean="0"/>
              <a:t>=</a:t>
            </a:r>
          </a:p>
          <a:p>
            <a:pPr marL="0" indent="0" algn="ctr">
              <a:buNone/>
            </a:pPr>
            <a:r>
              <a:rPr lang="ru-RU" dirty="0" smtClean="0"/>
              <a:t>Портретный очерк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051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134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БИОГРАФИЯ КАК PR-ТЕКСТ</vt:lpstr>
      <vt:lpstr>БИОГРАФИЯ - ЖИЗНЕОПИСАНИЕ</vt:lpstr>
      <vt:lpstr>БИОГРАФИЯ</vt:lpstr>
      <vt:lpstr>БИОГРАФИЯ</vt:lpstr>
      <vt:lpstr>БИОГРАФИЯ-КОНСПЕКТ</vt:lpstr>
      <vt:lpstr>БИОГРАФИЯ-РАССКАЗ</vt:lpstr>
      <vt:lpstr>БИОГРАФИЯ-ПОВЕСТВОВАНИЕ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КАК PR-ТЕКСТ</dc:title>
  <dc:creator>DNS</dc:creator>
  <cp:lastModifiedBy>Алексей</cp:lastModifiedBy>
  <cp:revision>8</cp:revision>
  <dcterms:created xsi:type="dcterms:W3CDTF">2020-04-16T07:20:05Z</dcterms:created>
  <dcterms:modified xsi:type="dcterms:W3CDTF">2020-11-24T14:33:48Z</dcterms:modified>
</cp:coreProperties>
</file>