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3CA3-57E2-4FFC-8125-4065FC975726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9100-87E6-42B5-841A-5F24CFC9E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872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3CA3-57E2-4FFC-8125-4065FC975726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9100-87E6-42B5-841A-5F24CFC9E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4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3CA3-57E2-4FFC-8125-4065FC975726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9100-87E6-42B5-841A-5F24CFC9E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936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3CA3-57E2-4FFC-8125-4065FC975726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9100-87E6-42B5-841A-5F24CFC9E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257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3CA3-57E2-4FFC-8125-4065FC975726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9100-87E6-42B5-841A-5F24CFC9E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07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3CA3-57E2-4FFC-8125-4065FC975726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9100-87E6-42B5-841A-5F24CFC9E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996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3CA3-57E2-4FFC-8125-4065FC975726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9100-87E6-42B5-841A-5F24CFC9E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315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3CA3-57E2-4FFC-8125-4065FC975726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9100-87E6-42B5-841A-5F24CFC9E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627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3CA3-57E2-4FFC-8125-4065FC975726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9100-87E6-42B5-841A-5F24CFC9E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445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3CA3-57E2-4FFC-8125-4065FC975726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9100-87E6-42B5-841A-5F24CFC9E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421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C3CA3-57E2-4FFC-8125-4065FC975726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F9100-87E6-42B5-841A-5F24CFC9E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922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C3CA3-57E2-4FFC-8125-4065FC975726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F9100-87E6-42B5-841A-5F24CFC9EE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146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МОДЕЛИ «ПРОДАЮЩИХ» ТЕКСТОВ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807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bg1"/>
                </a:solidFill>
              </a:rPr>
              <a:t>ЭМОЦИОНАЛЬНЫЙ + РАЦИОНАЛЬНЫЙ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bg1"/>
                </a:solidFill>
              </a:rPr>
              <a:t>ИЛИ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bg1"/>
                </a:solidFill>
              </a:rPr>
              <a:t>РАЦИОНАЛЬНЫЙ + ЭМОЦИОНАЛЬНЫЙ </a:t>
            </a:r>
          </a:p>
        </p:txBody>
      </p:sp>
    </p:spTree>
    <p:extLst>
      <p:ext uri="{BB962C8B-B14F-4D97-AF65-F5344CB8AC3E}">
        <p14:creationId xmlns:p14="http://schemas.microsoft.com/office/powerpoint/2010/main" val="112731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8784976" cy="4525963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pPr marL="0" indent="0" algn="ctr">
              <a:buNone/>
            </a:pP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AIDA – AIDMA </a:t>
            </a:r>
            <a:r>
              <a:rPr lang="en-US" dirty="0" smtClean="0">
                <a:solidFill>
                  <a:schemeClr val="bg1"/>
                </a:solidFill>
              </a:rPr>
              <a:t>–AIDAS</a:t>
            </a:r>
            <a:endParaRPr lang="ru-RU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ВНИМАНИЕ – ИНТЕРЕС-ЖЕЛАНИЕ-ДЕЙСТВИЕ</a:t>
            </a:r>
          </a:p>
          <a:p>
            <a:pPr marL="0" indent="0" algn="ctr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ВНИМАНИЕ-ИНТЕРЕС-ЖЕЛАНИЕ-МОТИВАЦИЯ-ДЕЙСТВИЕ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  ВНИМАНИЕ – ИНТЕРЕС-ЖЕЛАНИЕ-ДЕЙСТВИЕ-УДОВЛЕТВОРЕНИЕ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102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AE87C5E-2E20-4FBA-8EFA-9C38204970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GB" dirty="0"/>
          </a:p>
          <a:p>
            <a:pPr marL="0" indent="0" algn="ctr">
              <a:buNone/>
            </a:pPr>
            <a:r>
              <a:rPr lang="en-GB" dirty="0" smtClean="0">
                <a:solidFill>
                  <a:schemeClr val="bg1"/>
                </a:solidFill>
              </a:rPr>
              <a:t>ACCA</a:t>
            </a:r>
            <a:endParaRPr lang="ru-RU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ВНИМАНИЕ-ПОНИМАНИЕ –УБЕЖДЕНИЕ –ПРИЗЫВ К ДЕЙСТВИЮ </a:t>
            </a:r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924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РЕКЛАМНЫЕ МОДЕЛИ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     </a:t>
            </a:r>
            <a:r>
              <a:rPr lang="en-US" dirty="0" smtClean="0">
                <a:solidFill>
                  <a:schemeClr val="bg1"/>
                </a:solidFill>
              </a:rPr>
              <a:t>ODC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     ПРЕДЛОЖЕНИЕ – СРОК – ПРИЗЫВ К ДЕЙСТВИЮ</a:t>
            </a:r>
            <a:endParaRPr lang="ru-RU" sz="28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    PPPP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2500" dirty="0" smtClean="0">
                <a:solidFill>
                  <a:schemeClr val="bg1"/>
                </a:solidFill>
              </a:rPr>
              <a:t>КРАСИВАЯ КАРТИНКА-ОБЕЩАНИЕ – ДОКАЗАТЕЛЬСТВО – ПРИЗЫВ К ДЕЙСТВИЮ </a:t>
            </a:r>
            <a:endParaRPr lang="ru-RU" sz="25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2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2693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58</Words>
  <Application>Microsoft Office PowerPoint</Application>
  <PresentationFormat>Экран (4:3)</PresentationFormat>
  <Paragraphs>22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  МОДЕЛИ «ПРОДАЮЩИХ» ТЕКСТОВ</vt:lpstr>
      <vt:lpstr>Презентация PowerPoint</vt:lpstr>
      <vt:lpstr>Презентация PowerPoint</vt:lpstr>
      <vt:lpstr>Презентация PowerPoint</vt:lpstr>
      <vt:lpstr>РЕКЛАМНЫЕ МОДЕЛИ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ЭФФЕКТИВНОСТЬ PR-ТЕКСТА</dc:title>
  <dc:creator>DNS</dc:creator>
  <cp:lastModifiedBy>Алексей</cp:lastModifiedBy>
  <cp:revision>9</cp:revision>
  <dcterms:created xsi:type="dcterms:W3CDTF">2020-05-28T07:56:24Z</dcterms:created>
  <dcterms:modified xsi:type="dcterms:W3CDTF">2020-11-24T15:02:53Z</dcterms:modified>
</cp:coreProperties>
</file>